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SemiBold" panose="020B0703050203000203" pitchFamily="34" charset="0"/>
      <p:regular r:id="rId36"/>
      <p:bold r:id="rId37"/>
      <p:italic r:id="rId38"/>
      <p:boldItalic r:id="rId39"/>
    </p:embeddedFont>
    <p:embeddedFont>
      <p:font typeface="Roboto" panose="020B0604020202020204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0"/>
  </p:normalViewPr>
  <p:slideViewPr>
    <p:cSldViewPr snapToGrid="0">
      <p:cViewPr varScale="1">
        <p:scale>
          <a:sx n="68" d="100"/>
          <a:sy n="68" d="100"/>
        </p:scale>
        <p:origin x="90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47c153ee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47c153ee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47c153eec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47c153eec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47c153eec_0_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47c153eec_0_1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47c153eec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47c153eec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47c153eec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47c153eec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47c153eec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47c153eec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47c153eec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47c153eec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622dc156e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622dc156e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7c153ee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7c153ee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622dc156e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622dc156e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622dc156e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622dc156e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47c153eec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47c153eec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22dc156e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622dc156e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622dc156e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622dc156e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47c153eec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47c153eec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622dc156e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622dc156e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622dc156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622dc156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622dc156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622dc156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22dc156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622dc156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622dc156e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622dc156e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622dc156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622dc156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47c153ee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47c153ee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7c153eec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7c153eec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47c153eec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47c153eec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7c153eec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7c153eec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7c153eec_0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47c153eec_0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47c153eec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47c153eec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7c153eec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7c153eec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40"/>
          <p:cNvGrpSpPr/>
          <p:nvPr/>
        </p:nvGrpSpPr>
        <p:grpSpPr>
          <a:xfrm>
            <a:off x="4608513" y="1068425"/>
            <a:ext cx="4287175" cy="3006651"/>
            <a:chOff x="4528288" y="821775"/>
            <a:chExt cx="4287175" cy="3006651"/>
          </a:xfrm>
        </p:grpSpPr>
        <p:pic>
          <p:nvPicPr>
            <p:cNvPr id="203" name="Google Shape;203;p40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28288" y="1328950"/>
              <a:ext cx="4287175" cy="249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1375" y="821775"/>
              <a:ext cx="1611500" cy="13872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Первое знакомство </a:t>
            </a:r>
            <a:br>
              <a:rPr lang="ru"/>
            </a:br>
            <a:r>
              <a:rPr lang="ru"/>
              <a:t>с базами данных</a:t>
            </a:r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Введение в Базы Данных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71175"/>
            <a:ext cx="6196000" cy="2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Иерархические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5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71175"/>
            <a:ext cx="6196000" cy="2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5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14" name="Google Shape;3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210200"/>
            <a:ext cx="6229175" cy="20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Реляционные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5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210200"/>
            <a:ext cx="6229175" cy="20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14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Верно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Неверно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создании иерархической базы данных мы изначально фиксируем сценарий её использования.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14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Верно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Неверно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создании иерархической базы данных мы изначально фиксируем сценарий её использования.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sp>
        <p:nvSpPr>
          <p:cNvPr id="342" name="Google Shape;342;p5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Составить таблицы с данными по ученикам в школе.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Необходимые данные: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ФИО ученика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год рождения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класс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место в классе (ряд, парта, вариант)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статус по оценкам (отличник, ударник, троечник или двоечник)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и другие данные, которые захочется хранить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Можно сделать минимум две таблицы: «Ученики» и «Кабинет»: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учениках хранить данные по ученику, а в кабинете хранить —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по рядам, партам, вариантам. И связать эти таблицы между собой.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этом кабинете могут быть другие ученики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(на другом уроке), и мы можем использовать таблицу «Кабинет»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для записи сведений о разных классах/уроках.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50" name="Google Shape;350;p5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56" name="Google Shape;356;p5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7" name="Google Shape;357;p58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Составить таблицы с данными по ученикам в школе.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Необходимые данные: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ФИО ученика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год рождения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класс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место в классе (ряд, парта, вариант)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статус по оценкам (отличник, ударник, троечник или двоечник)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и другие данные, которые захочется хранить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Можно сделать минимум две таблицы: «Ученики» и «Кабинет»: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учениках хранить данные по ученику, а в кабинете хранить —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по рядам, партам, вариантам. И связать эти таблицы между собой.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этом кабинете могут быть другие ученики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(на другом уроке), и мы можем использовать таблицу «Кабинет»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для записи сведений о разных классах/уроках.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58" name="Google Shape;358;p5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64" name="Google Shape;364;p5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5" name="Google Shape;365;p59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2. Далее выделить отдельно таблицу адреса и в ней отметить личные адреса учеников и адрес школы.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Показать, что в таблице адреса могут принадлежать ученикам или школе/работе родителей и так далее. Адрес — это отдельная сущность.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3. Выделить номер телефона в отдельную таблицу и добавить телефоны учеников и телефон школы.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6" name="Google Shape;366;p5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42"/>
          <p:cNvCxnSpPr>
            <a:stCxn id="221" idx="6"/>
            <a:endCxn id="222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42"/>
          <p:cNvCxnSpPr>
            <a:stCxn id="222" idx="6"/>
            <a:endCxn id="224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42"/>
          <p:cNvCxnSpPr>
            <a:stCxn id="226" idx="6"/>
            <a:endCxn id="227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2"/>
          <p:cNvCxnSpPr>
            <a:stCxn id="224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42"/>
          <p:cNvCxnSpPr>
            <a:endCxn id="226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42"/>
          <p:cNvCxnSpPr>
            <a:stCxn id="227" idx="6"/>
            <a:endCxn id="231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2"/>
          <p:cNvCxnSpPr>
            <a:stCxn id="233" idx="6"/>
            <a:endCxn id="221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Первое знакомство с базами данных</a:t>
            </a: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21" name="Google Shape;221;p4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22" name="Google Shape;222;p4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5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7" name="Google Shape;227;p4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6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7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3. Создание структуры базы данных</a:t>
            </a: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Первое знакомство с базами данных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3. Создание структуры базы данных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2. Извлечение данных из таблиц 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4. Дополнительная лекция: решение задачи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2. Извлечение данных из таблиц 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72" name="Google Shape;372;p6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4*. Вместо таблицы “Ученик”, сделать таблицу “Люди” и добавить статус – ученик, учитель, родитель. Связать её с номерами телефона, адресами, кабинетами</a:t>
            </a:r>
            <a:endParaRPr sz="1100" b="1"/>
          </a:p>
        </p:txBody>
      </p:sp>
      <p:sp>
        <p:nvSpPr>
          <p:cNvPr id="374" name="Google Shape;374;p6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80" name="Google Shape;380;p6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1" name="Google Shape;381;p61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2. Далее выделить отдельно таблицу адреса и в ней отметить личные адреса учеников и адрес школы.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Показать, что в таблице адреса могут принадлежать ученикам или школе/работе родителей и так далее. Адрес — это отдельная сущность.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3. Выделить номер телефона в отдельную таблицу и добавить телефоны учеников и телефон школы.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4*. Вместо таблицы “Ученик”, сделать таблицу “Люди” и добавить статус – ученик, учитель, родитель. Связать её с номерами телефона, адресами, кабинетами</a:t>
            </a:r>
            <a:endParaRPr sz="1100" b="1"/>
          </a:p>
        </p:txBody>
      </p:sp>
      <p:sp>
        <p:nvSpPr>
          <p:cNvPr id="382" name="Google Shape;382;p6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2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96" name="Google Shape;396;p6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7" name="Google Shape;397;p63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Составить таблицы для хранения информации о сотрудниках компании.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Подумайте, какие данные и в какие таблицы необходимо разложить.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Решение: аналогично первой большой задаче.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98" name="Google Shape;398;p6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404" name="Google Shape;404;p6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Составить таблицы для хранения информации о сотрудниках компании.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Подумайте, какие данные и в какие таблицы необходимо разложить.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Решение: аналогично первой большой задаче.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06" name="Google Shape;406;p6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5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5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29" name="Google Shape;429;p6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/>
              <a:t>Задача: </a:t>
            </a:r>
            <a:r>
              <a:rPr lang="ru"/>
              <a:t>составьте таблицы для хранения сведений об общественном транспорте.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Можно на примере автобусов.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При составлении таблиц не берите слишком много сущностей. Ориентируйтесь на структуру типа: «У нас есть автобусы на разных маршрутах, у автобуса есть водитель, также в автобусе работает кондуктор». Более сложные/глубокие структуры пока лучше не брать.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37" name="Google Shape;437;p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Каталог книг в библиотеке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Рисунок расположения столов в комнате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План эвакуации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Список клиентов телефонной компании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из перечисленного является примерами баз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Каталог книг в библиотеке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Рисунок расположения столов в комнате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План эвакуации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Список клиентов телефонной компании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из перечисленного является примерами баз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Хранение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Быстрое извлечение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Обработка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Написание программ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используются базы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Хранение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Быстрое извлечение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Обработка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Написание программ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275" name="Google Shape;275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используются базы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Ковариантные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Корреляционные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Какие виды баз данных существуют?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Реляционные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Ковариантные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Корреляционные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Иерархические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Какие виды баз данных существуют?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Office PowerPoint</Application>
  <PresentationFormat>Экран (16:9)</PresentationFormat>
  <Paragraphs>162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IBM Plex Sans SemiBold</vt:lpstr>
      <vt:lpstr>Arial</vt:lpstr>
      <vt:lpstr>IBM Plex Sans</vt:lpstr>
      <vt:lpstr>Roboto</vt:lpstr>
      <vt:lpstr>Simple Light</vt:lpstr>
      <vt:lpstr>Макет шаблона GB</vt:lpstr>
      <vt:lpstr>Первое знакомство  с базами данных</vt:lpstr>
      <vt:lpstr>План курса</vt:lpstr>
      <vt:lpstr>Викторина</vt:lpstr>
      <vt:lpstr>Что из перечисленного является примерами баз данных?</vt:lpstr>
      <vt:lpstr>Что из перечисленного является примерами баз данных?</vt:lpstr>
      <vt:lpstr>Для чего используются базы данных?</vt:lpstr>
      <vt:lpstr>Для чего используются базы данных?</vt:lpstr>
      <vt:lpstr>Какие виды баз данных существуют?</vt:lpstr>
      <vt:lpstr>Какие виды баз данных существуют?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 создании иерархической базы данных мы изначально фиксируем сценарий её использования.</vt:lpstr>
      <vt:lpstr>При создании иерархической базы данных мы изначально фиксируем сценарий её использования.</vt:lpstr>
      <vt:lpstr>Вопросы?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Домашнее задание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Первое знакомство  с базами данных</dc:title>
  <dc:creator>Admin</dc:creator>
  <cp:lastModifiedBy>Admin</cp:lastModifiedBy>
  <cp:revision>1</cp:revision>
  <dcterms:modified xsi:type="dcterms:W3CDTF">2023-01-17T19:12:24Z</dcterms:modified>
</cp:coreProperties>
</file>